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8" r:id="rId11"/>
    <p:sldId id="269" r:id="rId12"/>
    <p:sldId id="270" r:id="rId13"/>
    <p:sldId id="271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40525-7553-2B4B-A647-25E1EC4EC6F2}" type="datetimeFigureOut">
              <a:rPr lang="en-US" smtClean="0"/>
              <a:t>4/29/12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47A62-8E6C-0E49-93C1-AD2AA512E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But it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satisfy the users need for example</a:t>
            </a:r>
            <a:r>
              <a:rPr lang="en-US" baseline="0" dirty="0" smtClean="0"/>
              <a:t> education proposed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47A62-8E6C-0E49-93C1-AD2AA512E3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04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5F576E-DB0F-EE45-8CA9-DA7D8DE9C06A}" type="datetimeFigureOut">
              <a:rPr lang="en-US" smtClean="0"/>
              <a:t>4/29/12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DB0E65-D06C-BF40-A31B-F2CBC2D529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0267"/>
            <a:ext cx="7772400" cy="2187545"/>
          </a:xfrm>
        </p:spPr>
        <p:txBody>
          <a:bodyPr>
            <a:noAutofit/>
          </a:bodyPr>
          <a:lstStyle/>
          <a:p>
            <a:r>
              <a:rPr lang="en-US" sz="4000" b="1" dirty="0"/>
              <a:t>Authenticated control to VMs in </a:t>
            </a:r>
            <a:r>
              <a:rPr lang="en-US" sz="4000" b="1" dirty="0" err="1"/>
              <a:t>Xen</a:t>
            </a:r>
            <a:r>
              <a:rPr lang="en-US" sz="4000" b="1" dirty="0"/>
              <a:t> cloud 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9067"/>
            <a:ext cx="6400800" cy="2387599"/>
          </a:xfrm>
        </p:spPr>
        <p:txBody>
          <a:bodyPr/>
          <a:lstStyle/>
          <a:p>
            <a:r>
              <a:rPr lang="en-US" dirty="0" smtClean="0"/>
              <a:t>CS526 Semester Project</a:t>
            </a:r>
          </a:p>
          <a:p>
            <a:r>
              <a:rPr lang="en-US" dirty="0" smtClean="0"/>
              <a:t>By Ahmed </a:t>
            </a:r>
            <a:r>
              <a:rPr lang="en-US" dirty="0" err="1" smtClean="0"/>
              <a:t>Alharthi</a:t>
            </a:r>
            <a:endParaRPr lang="en-US" dirty="0" smtClean="0"/>
          </a:p>
          <a:p>
            <a:r>
              <a:rPr lang="en-US" dirty="0" smtClean="0"/>
              <a:t>&amp;</a:t>
            </a:r>
          </a:p>
          <a:p>
            <a:r>
              <a:rPr lang="en-US" dirty="0" smtClean="0"/>
              <a:t>Abdulrhman Alsahafi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736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6" y="372542"/>
            <a:ext cx="8229600" cy="77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991130"/>
            <a:ext cx="8229600" cy="531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3.  Executing XE command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13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80" y="1474790"/>
            <a:ext cx="75438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08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6" y="372542"/>
            <a:ext cx="8229600" cy="77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937" y="906465"/>
            <a:ext cx="8229600" cy="5313363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</a:pPr>
            <a:r>
              <a:rPr lang="en-US" b="1" dirty="0"/>
              <a:t>4. </a:t>
            </a:r>
            <a:r>
              <a:rPr lang="en-US" b="1" dirty="0" smtClean="0"/>
              <a:t>Observation  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13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14" y="1453618"/>
            <a:ext cx="8228013" cy="511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57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6" y="372542"/>
            <a:ext cx="8229600" cy="77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71" y="754068"/>
            <a:ext cx="8229600" cy="5313363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</a:pPr>
            <a:r>
              <a:rPr lang="en-US" b="1" dirty="0"/>
              <a:t>5. Starting VM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13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28" y="1191153"/>
            <a:ext cx="80010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539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6" y="321743"/>
            <a:ext cx="8229600" cy="77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8" y="720202"/>
            <a:ext cx="8229600" cy="5313363"/>
          </a:xfrm>
        </p:spPr>
        <p:txBody>
          <a:bodyPr>
            <a:normAutofit/>
          </a:bodyPr>
          <a:lstStyle/>
          <a:p>
            <a:pPr>
              <a:buClrTx/>
              <a:buFontTx/>
              <a:buNone/>
            </a:pPr>
            <a:r>
              <a:rPr lang="en-US" b="1" dirty="0"/>
              <a:t>5. Observation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13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66" y="1181906"/>
            <a:ext cx="7833783" cy="521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713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6"/>
            <a:ext cx="8229600" cy="1007533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25964"/>
          </a:xfrm>
        </p:spPr>
        <p:txBody>
          <a:bodyPr>
            <a:normAutofit/>
          </a:bodyPr>
          <a:lstStyle/>
          <a:p>
            <a:pPr marL="285750">
              <a:buFont typeface="Arial"/>
              <a:buChar char="•"/>
            </a:pPr>
            <a:r>
              <a:rPr lang="en-US" dirty="0" smtClean="0"/>
              <a:t>APIs </a:t>
            </a:r>
            <a:r>
              <a:rPr lang="en-US" dirty="0"/>
              <a:t>update:</a:t>
            </a:r>
          </a:p>
          <a:p>
            <a:pPr marL="1028700" lvl="1">
              <a:buFont typeface="Arial"/>
              <a:buChar char="•"/>
            </a:pPr>
            <a:r>
              <a:rPr lang="en-US" dirty="0"/>
              <a:t>The Approach API must be combatable with the new updates.  </a:t>
            </a:r>
          </a:p>
          <a:p>
            <a:pPr marL="285750">
              <a:buFont typeface="Arial"/>
              <a:buChar char="•"/>
            </a:pPr>
            <a:r>
              <a:rPr lang="en-US" dirty="0"/>
              <a:t>Command Validation:</a:t>
            </a:r>
          </a:p>
          <a:p>
            <a:pPr marL="1028700" lvl="1">
              <a:buFont typeface="Arial"/>
              <a:buChar char="•"/>
            </a:pPr>
            <a:r>
              <a:rPr lang="en-US" dirty="0"/>
              <a:t>Two parameters problem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1295842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2"/>
            <a:ext cx="8229600" cy="846668"/>
          </a:xfrm>
        </p:spPr>
        <p:txBody>
          <a:bodyPr/>
          <a:lstStyle/>
          <a:p>
            <a:r>
              <a:rPr lang="en-US" dirty="0" smtClean="0"/>
              <a:t>Thanks You </a:t>
            </a:r>
            <a:endParaRPr lang="en-US" dirty="0"/>
          </a:p>
        </p:txBody>
      </p:sp>
      <p:pic>
        <p:nvPicPr>
          <p:cNvPr id="6" name="Content Placeholder 5" descr="Question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95" b="22595"/>
          <a:stretch>
            <a:fillRect/>
          </a:stretch>
        </p:blipFill>
        <p:spPr>
          <a:xfrm>
            <a:off x="457199" y="2167465"/>
            <a:ext cx="7579525" cy="3115735"/>
          </a:xfr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88990" y="6372224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4182896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3466"/>
            <a:ext cx="8229600" cy="95673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Introduction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problem</a:t>
            </a: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Motivation</a:t>
            </a: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Approach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Design </a:t>
            </a:r>
          </a:p>
          <a:p>
            <a:pPr>
              <a:buFont typeface="Arial" charset="0"/>
              <a:buChar char="•"/>
            </a:pPr>
            <a:r>
              <a:rPr lang="en-US" b="1" dirty="0" smtClean="0"/>
              <a:t>Demo</a:t>
            </a:r>
            <a:endParaRPr lang="en-US" b="1" dirty="0"/>
          </a:p>
          <a:p>
            <a:pPr>
              <a:buFont typeface="Arial" charset="0"/>
              <a:buChar char="•"/>
            </a:pPr>
            <a:r>
              <a:rPr lang="en-US" b="1" dirty="0" smtClean="0"/>
              <a:t>Challenges 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382335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6532"/>
            <a:ext cx="8229600" cy="97366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Introduction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7335"/>
            <a:ext cx="8229600" cy="407723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3200" dirty="0" err="1" smtClean="0"/>
              <a:t>Xen</a:t>
            </a:r>
            <a:r>
              <a:rPr lang="en-US" sz="3200" dirty="0" smtClean="0"/>
              <a:t> </a:t>
            </a:r>
            <a:r>
              <a:rPr lang="en-US" sz="3200" dirty="0"/>
              <a:t>:open source, Promise Future, New </a:t>
            </a:r>
            <a:r>
              <a:rPr lang="en-US" sz="3200" dirty="0" smtClean="0"/>
              <a:t>research fields.   </a:t>
            </a:r>
          </a:p>
          <a:p>
            <a:pPr marL="57150" indent="0">
              <a:buNone/>
            </a:pPr>
            <a:r>
              <a:rPr lang="en-US" sz="3200" dirty="0" smtClean="0"/>
              <a:t>Tools:</a:t>
            </a:r>
          </a:p>
          <a:p>
            <a:pPr marL="57150" indent="0">
              <a:buNone/>
            </a:pPr>
            <a:r>
              <a:rPr lang="en-US" sz="3200" dirty="0" smtClean="0"/>
              <a:t>	Exciting tools for managing host and VMs</a:t>
            </a:r>
          </a:p>
          <a:p>
            <a:pPr marL="57150" indent="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XenCenter</a:t>
            </a:r>
            <a:r>
              <a:rPr lang="en-US" sz="3200" dirty="0"/>
              <a:t> (</a:t>
            </a:r>
            <a:r>
              <a:rPr lang="en-US" sz="3200" dirty="0" smtClean="0"/>
              <a:t>GUI)</a:t>
            </a:r>
            <a:endParaRPr lang="en-US" sz="3200" dirty="0"/>
          </a:p>
          <a:p>
            <a:pPr marL="57150" indent="0">
              <a:buNone/>
            </a:pPr>
            <a:r>
              <a:rPr lang="en-US" sz="3200" dirty="0" smtClean="0"/>
              <a:t>	SSH-based XAPI(CLI)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399986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6"/>
            <a:ext cx="8229600" cy="100753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Tx/>
              <a:buNone/>
            </a:pPr>
            <a:r>
              <a:rPr lang="en-US" dirty="0"/>
              <a:t>Problems:</a:t>
            </a:r>
          </a:p>
          <a:p>
            <a:pPr marL="1028700" lvl="1">
              <a:buClrTx/>
              <a:buFont typeface="Arial"/>
              <a:buChar char="•"/>
            </a:pPr>
            <a:r>
              <a:rPr lang="en-US" dirty="0" err="1"/>
              <a:t>Xen</a:t>
            </a:r>
            <a:r>
              <a:rPr lang="en-US" dirty="0"/>
              <a:t> command line based needs </a:t>
            </a:r>
            <a:r>
              <a:rPr lang="en-US" dirty="0" err="1"/>
              <a:t>linux</a:t>
            </a:r>
            <a:r>
              <a:rPr lang="en-US" dirty="0"/>
              <a:t> account on </a:t>
            </a:r>
            <a:r>
              <a:rPr lang="en-US" dirty="0" err="1"/>
              <a:t>xen</a:t>
            </a:r>
            <a:r>
              <a:rPr lang="en-US" dirty="0"/>
              <a:t> host </a:t>
            </a:r>
          </a:p>
          <a:p>
            <a:pPr marL="1028700" lvl="1">
              <a:buClrTx/>
              <a:buFont typeface="Arial"/>
              <a:buChar char="•"/>
            </a:pPr>
            <a:r>
              <a:rPr lang="en-US" dirty="0" smtClean="0"/>
              <a:t>allowing some </a:t>
            </a:r>
            <a:r>
              <a:rPr lang="en-US" dirty="0"/>
              <a:t>commands </a:t>
            </a:r>
            <a:r>
              <a:rPr lang="en-US" dirty="0" smtClean="0"/>
              <a:t>are consider risky. </a:t>
            </a:r>
            <a:endParaRPr lang="en-US" dirty="0"/>
          </a:p>
          <a:p>
            <a:pPr marL="1028700" lvl="1">
              <a:buClrTx/>
              <a:buFont typeface="Arial"/>
              <a:buChar char="•"/>
            </a:pPr>
            <a:r>
              <a:rPr lang="en-US" dirty="0" smtClean="0"/>
              <a:t>Privileging untrusted user.</a:t>
            </a:r>
            <a:endParaRPr lang="en-US" dirty="0"/>
          </a:p>
          <a:p>
            <a:pPr>
              <a:buClrTx/>
              <a:buFontTx/>
              <a:buNone/>
            </a:pPr>
            <a:endParaRPr lang="en-US" dirty="0"/>
          </a:p>
          <a:p>
            <a:pPr>
              <a:buClrTx/>
              <a:buFontTx/>
              <a:buNone/>
            </a:pPr>
            <a:r>
              <a:rPr lang="en-US" dirty="0"/>
              <a:t>Goal</a:t>
            </a:r>
            <a:r>
              <a:rPr lang="en-US" dirty="0" smtClean="0"/>
              <a:t>: </a:t>
            </a:r>
            <a:endParaRPr lang="en-US" dirty="0"/>
          </a:p>
          <a:p>
            <a:pPr marL="1028700" lvl="1">
              <a:buClrTx/>
              <a:buFont typeface="Arial"/>
              <a:buChar char="•"/>
            </a:pPr>
            <a:r>
              <a:rPr lang="en-US" dirty="0">
                <a:cs typeface="Arial Unicode MS" charset="0"/>
              </a:rPr>
              <a:t>Limitation of </a:t>
            </a:r>
            <a:r>
              <a:rPr lang="en-US" dirty="0" smtClean="0">
                <a:cs typeface="Arial Unicode MS" charset="0"/>
              </a:rPr>
              <a:t>privilege.</a:t>
            </a:r>
            <a:endParaRPr lang="en-US" dirty="0"/>
          </a:p>
          <a:p>
            <a:pPr marL="1028700" lvl="1">
              <a:buClrTx/>
              <a:buFont typeface="Arial"/>
              <a:buChar char="•"/>
            </a:pPr>
            <a:r>
              <a:rPr lang="en-US" dirty="0"/>
              <a:t>Avoid </a:t>
            </a:r>
            <a:r>
              <a:rPr lang="en-US" dirty="0" smtClean="0"/>
              <a:t>running </a:t>
            </a:r>
            <a:r>
              <a:rPr lang="en-US" dirty="0"/>
              <a:t>unwanted </a:t>
            </a:r>
            <a:r>
              <a:rPr lang="en-US" dirty="0" smtClean="0"/>
              <a:t>commands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xe</a:t>
            </a:r>
            <a:r>
              <a:rPr lang="en-US" dirty="0" smtClean="0">
                <a:sym typeface="Wingdings"/>
              </a:rPr>
              <a:t> host-shutdown)</a:t>
            </a:r>
          </a:p>
          <a:p>
            <a:pPr marL="1028700" lvl="1">
              <a:buClrTx/>
              <a:buFont typeface="Arial"/>
              <a:buChar char="•"/>
            </a:pPr>
            <a:r>
              <a:rPr lang="en-US" dirty="0" smtClean="0">
                <a:sym typeface="Wingdings"/>
              </a:rPr>
              <a:t>Allowing multiple users to control </a:t>
            </a:r>
            <a:r>
              <a:rPr lang="en-US" dirty="0" err="1" smtClean="0">
                <a:sym typeface="Wingdings"/>
              </a:rPr>
              <a:t>Xen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  <a:p>
            <a:pPr lvl="1" indent="0">
              <a:buClrTx/>
              <a:buSzTx/>
              <a:buNone/>
            </a:pPr>
            <a:endParaRPr lang="en-US" dirty="0">
              <a:cs typeface="Arial Unicode MS" charset="0"/>
            </a:endParaRPr>
          </a:p>
          <a:p>
            <a:pPr>
              <a:buClrTx/>
              <a:buSzTx/>
              <a:buFontTx/>
              <a:buNone/>
            </a:pPr>
            <a:endParaRPr lang="en-US" dirty="0">
              <a:latin typeface="Times New Roman" charset="0"/>
              <a:cs typeface="Arial Unicode MS" charset="0"/>
            </a:endParaRPr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242749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6"/>
            <a:ext cx="8229600" cy="100753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2800"/>
            <a:ext cx="8229600" cy="5313363"/>
          </a:xfrm>
        </p:spPr>
        <p:txBody>
          <a:bodyPr>
            <a:normAutofit lnSpcReduction="10000"/>
          </a:bodyPr>
          <a:lstStyle/>
          <a:p>
            <a:pPr>
              <a:buClrTx/>
              <a:buFontTx/>
              <a:buNone/>
            </a:pPr>
            <a:r>
              <a:rPr lang="en-US" dirty="0"/>
              <a:t>Approach: 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Allows users to use </a:t>
            </a:r>
            <a:r>
              <a:rPr lang="en-US" dirty="0" err="1"/>
              <a:t>xe</a:t>
            </a:r>
            <a:r>
              <a:rPr lang="en-US" dirty="0"/>
              <a:t>-command without giving them </a:t>
            </a:r>
            <a:r>
              <a:rPr lang="en-US" dirty="0" err="1"/>
              <a:t>Xen</a:t>
            </a:r>
            <a:r>
              <a:rPr lang="en-US" dirty="0"/>
              <a:t> accounts.</a:t>
            </a:r>
          </a:p>
          <a:p>
            <a:pPr>
              <a:buClrTx/>
              <a:buFontTx/>
              <a:buNone/>
            </a:pPr>
            <a:endParaRPr lang="en-US" dirty="0"/>
          </a:p>
          <a:p>
            <a:pPr>
              <a:buClrTx/>
              <a:buFontTx/>
              <a:buNone/>
            </a:pPr>
            <a:r>
              <a:rPr lang="en-US" dirty="0"/>
              <a:t>Design :  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Users : 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End-user.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 Member 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 Super user </a:t>
            </a:r>
          </a:p>
          <a:p>
            <a:pPr marL="685800" lvl="1">
              <a:buFont typeface="Arial"/>
              <a:buChar char="•"/>
            </a:pPr>
            <a:r>
              <a:rPr lang="en-US" dirty="0"/>
              <a:t>Web Application: 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Interact with users.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Validate </a:t>
            </a:r>
            <a:r>
              <a:rPr lang="en-US" dirty="0" smtClean="0"/>
              <a:t>user commands.</a:t>
            </a:r>
            <a:endParaRPr lang="en-US" dirty="0"/>
          </a:p>
          <a:p>
            <a:pPr marL="685800" lvl="1">
              <a:buFont typeface="Arial"/>
              <a:buChar char="•"/>
            </a:pPr>
            <a:r>
              <a:rPr lang="en-US" dirty="0"/>
              <a:t>Web Server: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Hosting the Application.</a:t>
            </a:r>
          </a:p>
          <a:p>
            <a:pPr marL="1428750" lvl="2">
              <a:buFont typeface="Arial"/>
              <a:buChar char="•"/>
            </a:pPr>
            <a:r>
              <a:rPr lang="en-US" dirty="0"/>
              <a:t>Providing </a:t>
            </a:r>
            <a:r>
              <a:rPr lang="en-US" dirty="0" smtClean="0"/>
              <a:t>Shell </a:t>
            </a:r>
            <a:r>
              <a:rPr lang="en-US" dirty="0"/>
              <a:t>API and </a:t>
            </a:r>
            <a:r>
              <a:rPr lang="en-US" dirty="0" err="1"/>
              <a:t>Xen</a:t>
            </a:r>
            <a:r>
              <a:rPr lang="en-US" dirty="0"/>
              <a:t> API.</a:t>
            </a:r>
          </a:p>
          <a:p>
            <a:pPr marL="685800" lvl="1">
              <a:buFont typeface="Arial"/>
              <a:buChar char="•"/>
            </a:pPr>
            <a:r>
              <a:rPr lang="en-US" dirty="0" err="1" smtClean="0"/>
              <a:t>Xen</a:t>
            </a:r>
            <a:r>
              <a:rPr lang="en-US" dirty="0" smtClean="0"/>
              <a:t> host:</a:t>
            </a:r>
            <a:endParaRPr lang="en-US" dirty="0"/>
          </a:p>
          <a:p>
            <a:pPr lvl="3" indent="-285750"/>
            <a:r>
              <a:rPr lang="en-US" dirty="0" smtClean="0"/>
              <a:t>controls VMs.</a:t>
            </a:r>
          </a:p>
          <a:p>
            <a:pPr lvl="3" indent="-285750"/>
            <a:r>
              <a:rPr lang="en-US" dirty="0"/>
              <a:t>Executing </a:t>
            </a:r>
            <a:r>
              <a:rPr lang="en-US" dirty="0" smtClean="0"/>
              <a:t>user commands.</a:t>
            </a:r>
            <a:endParaRPr lang="en-US" dirty="0"/>
          </a:p>
          <a:p>
            <a:pPr lvl="3" indent="-285750"/>
            <a:endParaRPr lang="en-US" dirty="0" smtClean="0"/>
          </a:p>
          <a:p>
            <a:pPr lvl="3" indent="-285750"/>
            <a:endParaRPr lang="en-US" dirty="0"/>
          </a:p>
          <a:p>
            <a:pPr lvl="3" indent="-285750"/>
            <a:endParaRPr lang="en-US" dirty="0"/>
          </a:p>
          <a:p>
            <a:pPr>
              <a:buClrTx/>
              <a:buFontTx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</p:spTree>
    <p:extLst>
      <p:ext uri="{BB962C8B-B14F-4D97-AF65-F5344CB8AC3E}">
        <p14:creationId xmlns:p14="http://schemas.microsoft.com/office/powerpoint/2010/main" val="257480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467" y="452971"/>
            <a:ext cx="5952067" cy="61382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Design 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37732"/>
            <a:ext cx="7239000" cy="4605867"/>
          </a:xfrm>
          <a:prstGeom prst="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9" name="Rectangle 8"/>
          <p:cNvSpPr/>
          <p:nvPr/>
        </p:nvSpPr>
        <p:spPr>
          <a:xfrm>
            <a:off x="1143000" y="4916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>
                <a:solidFill>
                  <a:schemeClr val="tx1"/>
                </a:solidFill>
              </a:rPr>
              <a:t>Member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Web App: Username&amp; Password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Web App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</a:rPr>
              <a:t> Member: Session key</a:t>
            </a:r>
          </a:p>
        </p:txBody>
      </p:sp>
    </p:spTree>
    <p:extLst>
      <p:ext uri="{BB962C8B-B14F-4D97-AF65-F5344CB8AC3E}">
        <p14:creationId xmlns:p14="http://schemas.microsoft.com/office/powerpoint/2010/main" val="252360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667"/>
            <a:ext cx="8229600" cy="7789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Design 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4" y="1600198"/>
            <a:ext cx="7543800" cy="4597401"/>
          </a:xfrm>
          <a:prstGeom prst="rect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8" name="Rectangle 7"/>
          <p:cNvSpPr/>
          <p:nvPr/>
        </p:nvSpPr>
        <p:spPr>
          <a:xfrm>
            <a:off x="1913467" y="52404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Member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1600" dirty="0">
                <a:solidFill>
                  <a:srgbClr val="000000"/>
                </a:solidFill>
              </a:rPr>
              <a:t> Web App: command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Web App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Xen</a:t>
            </a:r>
            <a:r>
              <a:rPr lang="en-US" sz="1600" dirty="0">
                <a:solidFill>
                  <a:srgbClr val="000000"/>
                </a:solidFill>
              </a:rPr>
              <a:t> Host: valid </a:t>
            </a:r>
            <a:r>
              <a:rPr lang="en-US" sz="1600" dirty="0" err="1">
                <a:solidFill>
                  <a:srgbClr val="000000"/>
                </a:solidFill>
              </a:rPr>
              <a:t>xe</a:t>
            </a:r>
            <a:r>
              <a:rPr lang="en-US" sz="1600" dirty="0">
                <a:solidFill>
                  <a:srgbClr val="000000"/>
                </a:solidFill>
              </a:rPr>
              <a:t>-command</a:t>
            </a:r>
          </a:p>
          <a:p>
            <a:pPr marL="285750" lvl="0" indent="-285750">
              <a:buFont typeface="Arial"/>
              <a:buChar char="•"/>
            </a:pPr>
            <a:r>
              <a:rPr lang="en-US" sz="1600" dirty="0" err="1">
                <a:solidFill>
                  <a:srgbClr val="000000"/>
                </a:solidFill>
              </a:rPr>
              <a:t>Xen</a:t>
            </a:r>
            <a:r>
              <a:rPr lang="en-US" sz="1600" dirty="0">
                <a:solidFill>
                  <a:srgbClr val="000000"/>
                </a:solidFill>
              </a:rPr>
              <a:t> Host 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1600" dirty="0">
                <a:solidFill>
                  <a:srgbClr val="000000"/>
                </a:solidFill>
              </a:rPr>
              <a:t> Web App</a:t>
            </a:r>
            <a:r>
              <a:rPr lang="en-US" sz="1600" dirty="0">
                <a:solidFill>
                  <a:srgbClr val="000000"/>
                </a:solidFill>
                <a:sym typeface="Wingdings"/>
              </a:rPr>
              <a:t></a:t>
            </a:r>
            <a:r>
              <a:rPr lang="en-US" sz="1600" dirty="0">
                <a:solidFill>
                  <a:srgbClr val="000000"/>
                </a:solidFill>
              </a:rPr>
              <a:t> Member: result</a:t>
            </a:r>
          </a:p>
        </p:txBody>
      </p:sp>
    </p:spTree>
    <p:extLst>
      <p:ext uri="{BB962C8B-B14F-4D97-AF65-F5344CB8AC3E}">
        <p14:creationId xmlns:p14="http://schemas.microsoft.com/office/powerpoint/2010/main" val="6823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5"/>
            <a:ext cx="8229600" cy="7027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9" y="1126075"/>
            <a:ext cx="8229600" cy="4525964"/>
          </a:xfrm>
        </p:spPr>
        <p:txBody>
          <a:bodyPr>
            <a:normAutofit/>
          </a:bodyPr>
          <a:lstStyle/>
          <a:p>
            <a:r>
              <a:rPr lang="en-US" b="1" dirty="0"/>
              <a:t>1</a:t>
            </a:r>
            <a:r>
              <a:rPr lang="en-US" dirty="0"/>
              <a:t>. </a:t>
            </a:r>
            <a:r>
              <a:rPr lang="en-US" b="1" dirty="0"/>
              <a:t>Authenticating the Member</a:t>
            </a:r>
            <a:r>
              <a:rPr lang="en-US" sz="1600" b="1" i="1" dirty="0">
                <a:latin typeface="Times New Roman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1676403"/>
            <a:ext cx="74612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97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736" y="372542"/>
            <a:ext cx="8229600" cy="7704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5" y="1041929"/>
            <a:ext cx="8229600" cy="5313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 Establishing the session: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81000" y="6321425"/>
            <a:ext cx="8077200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1400" i="1" dirty="0">
                <a:solidFill>
                  <a:srgbClr val="8EB4E3"/>
                </a:solidFill>
              </a:rPr>
              <a:t>CS526 Advance internet and web systems                           </a:t>
            </a:r>
            <a:r>
              <a:rPr lang="en-US" sz="1400" i="1" dirty="0" err="1">
                <a:solidFill>
                  <a:srgbClr val="8EB4E3"/>
                </a:solidFill>
              </a:rPr>
              <a:t>A.Alharth</a:t>
            </a:r>
            <a:r>
              <a:rPr lang="en-US" sz="1400" i="1" dirty="0">
                <a:solidFill>
                  <a:srgbClr val="8EB4E3"/>
                </a:solidFill>
              </a:rPr>
              <a:t>, A </a:t>
            </a:r>
            <a:r>
              <a:rPr lang="en-US" sz="1400" i="1" dirty="0" err="1" smtClean="0">
                <a:solidFill>
                  <a:srgbClr val="8EB4E3"/>
                </a:solidFill>
              </a:rPr>
              <a:t>Alsahaf</a:t>
            </a:r>
            <a:endParaRPr lang="en-US" sz="1400" i="1" dirty="0">
              <a:solidFill>
                <a:srgbClr val="8EB4E3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99734" y="84671"/>
            <a:ext cx="52578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b="1" dirty="0"/>
              <a:t>Authenticated control to VMs in </a:t>
            </a:r>
            <a:r>
              <a:rPr lang="en-US" b="1" dirty="0" err="1"/>
              <a:t>Xen</a:t>
            </a:r>
            <a:r>
              <a:rPr lang="en-US" b="1" dirty="0"/>
              <a:t> cloud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1333" y="8297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14" y="1549401"/>
            <a:ext cx="814705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39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98</TotalTime>
  <Words>496</Words>
  <Application>Microsoft Macintosh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Authenticated control to VMs in Xen cloud  </vt:lpstr>
      <vt:lpstr> Overview</vt:lpstr>
      <vt:lpstr> Introduction </vt:lpstr>
      <vt:lpstr> </vt:lpstr>
      <vt:lpstr> </vt:lpstr>
      <vt:lpstr> Design </vt:lpstr>
      <vt:lpstr>Design </vt:lpstr>
      <vt:lpstr> Demo</vt:lpstr>
      <vt:lpstr> Demo</vt:lpstr>
      <vt:lpstr> Demo</vt:lpstr>
      <vt:lpstr> Demo</vt:lpstr>
      <vt:lpstr> Demo</vt:lpstr>
      <vt:lpstr> Demo</vt:lpstr>
      <vt:lpstr>Challenges</vt:lpstr>
      <vt:lpstr>Thanks You </vt:lpstr>
    </vt:vector>
  </TitlesOfParts>
  <Company>uccs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Authenticated control to VMs in Xen cloud  </dc:title>
  <dc:creator>Abdulrhman  Alsahafi</dc:creator>
  <cp:lastModifiedBy>Abdulrhman  Alsahafi</cp:lastModifiedBy>
  <cp:revision>10</cp:revision>
  <dcterms:created xsi:type="dcterms:W3CDTF">2012-04-30T01:05:17Z</dcterms:created>
  <dcterms:modified xsi:type="dcterms:W3CDTF">2012-04-30T02:43:54Z</dcterms:modified>
</cp:coreProperties>
</file>